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61" r:id="rId3"/>
    <p:sldId id="279" r:id="rId4"/>
    <p:sldId id="264" r:id="rId5"/>
    <p:sldId id="277" r:id="rId6"/>
    <p:sldId id="271" r:id="rId7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3E732-3997-4AEA-A7A1-0A22A07EF0A1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EBB89-5AA1-4C57-8504-536AA42E4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77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03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415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1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76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65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11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82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58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75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10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19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72ACE-C46C-400F-9A70-72699B283826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6E1-83D0-4C04-A913-A9A0015F9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67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84021" y="2081823"/>
            <a:ext cx="86369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400" b="1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4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жұмысының</a:t>
            </a:r>
            <a:r>
              <a:rPr lang="ru-RU" sz="24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өзектілігі</a:t>
            </a:r>
            <a:r>
              <a:rPr lang="ru-RU" sz="24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Автор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романда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көтерген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зорлық-зомбылық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әйел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теңсіздігі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апатиялық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көзқарас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ішкі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психологиялық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қақтығыстар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қоғам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отбасындағы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қыз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балаға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деген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психологиялық</a:t>
            </a:r>
            <a:r>
              <a:rPr lang="ru-RU" sz="2400" kern="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қысымның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шынайы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өмірмен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байланысын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қазіргі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кездегі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Ақбілектің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қиындығына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тап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болған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қыздардың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санының</a:t>
            </a:r>
            <a:r>
              <a:rPr lang="ru-RU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артуы</a:t>
            </a:r>
            <a:endParaRPr lang="ru-RU" sz="24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745"/>
          <a:stretch/>
        </p:blipFill>
        <p:spPr>
          <a:xfrm>
            <a:off x="556757" y="2179949"/>
            <a:ext cx="2190478" cy="21120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057" y="4232205"/>
            <a:ext cx="2488775" cy="21372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32313" y="4517427"/>
            <a:ext cx="87366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жұмысының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әдебиеттегі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психологизм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тереңірек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отырып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Жүсіпбек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Аймауытов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құрған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Ақбілек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оқушылар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насихаттау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романдағы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көтерліген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қазіргі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таңдағы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шешімін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табу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36" y="260493"/>
            <a:ext cx="1594160" cy="159303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695" y="573867"/>
            <a:ext cx="9601200" cy="9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b="1" kern="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0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ЖҮСІПБЕК АЙМАУЫТОВТЫҢ «АҚБІЛЕК» </a:t>
            </a:r>
            <a:r>
              <a:rPr lang="ru-RU" sz="2000" b="1" kern="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РОМАНЫНДАҒЫ </a:t>
            </a:r>
            <a:r>
              <a:rPr lang="ru-RU" sz="20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ПСИХОЛОГИЗМ ЖӘНЕ ЕСКІ МЕН ЖАҢАНЫҢ ТАРТЫСЫ</a:t>
            </a:r>
            <a:r>
              <a:rPr lang="ru-RU" sz="2000" b="1" kern="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16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795" y="2830583"/>
            <a:ext cx="86380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жұмыстың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ғылыми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болжамы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гипотезасы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ru-RU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Жүсіпбек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Аймауытов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жасаған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күрескер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Ақбілек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оқушылардың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насихаттасақ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психологиялық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езгіге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төтеп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беріп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қиындықты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жеңетіндер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саны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артады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760" y="2309760"/>
            <a:ext cx="2620396" cy="2511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3" y="4660195"/>
            <a:ext cx="2462647" cy="1865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3042457" y="4677285"/>
            <a:ext cx="85787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жұмысының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жаңалығы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z="21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Ақбілек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романындағы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психологизм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толық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талданып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романдағы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ескі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тартысы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тұрғыда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қарастырылды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Авторлардың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шығармаларын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таратудың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заманауи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тәсілі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kk-KZ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платформасында жұмыс жасайтын «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Aqparatbot</a:t>
            </a:r>
            <a:r>
              <a:rPr lang="kk-KZ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жасанды зияткерлік жобасы және «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Aqparatportal</a:t>
            </a:r>
            <a:r>
              <a:rPr lang="kk-KZ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арнайы сайт әзірленді. 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18952" y="601600"/>
            <a:ext cx="863692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жұмысының</a:t>
            </a:r>
            <a:r>
              <a:rPr lang="ru-RU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міндеттері</a:t>
            </a:r>
            <a:r>
              <a:rPr lang="ru-RU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Wingdings" panose="05000000000000000000" pitchFamily="2" charset="2"/>
              <a:buChar char="ü"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Ақбілек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романындағы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психологизм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ескі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регрестік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көзқарас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прогрестік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көзқарастарды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салыстырып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Wingdings" panose="05000000000000000000" pitchFamily="2" charset="2"/>
              <a:buChar char="ü"/>
            </a:pP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Автордың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мұрасын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оқушылар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насихаттаудың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жолын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ұсыну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t="31669" r="24728" b="-1"/>
          <a:stretch/>
        </p:blipFill>
        <p:spPr>
          <a:xfrm>
            <a:off x="365573" y="637227"/>
            <a:ext cx="2395433" cy="1793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65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t="10177" r="2216" b="6027"/>
          <a:stretch/>
        </p:blipFill>
        <p:spPr>
          <a:xfrm>
            <a:off x="362151" y="90400"/>
            <a:ext cx="3071840" cy="231360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6804" y="3326600"/>
            <a:ext cx="27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k-KZ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Балаң </a:t>
            </a:r>
            <a:r>
              <a:rPr lang="kk-KZ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Ақбілек. 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96804" y="3835477"/>
            <a:ext cx="3388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k-KZ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Тәжірибе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жинауы</a:t>
            </a:r>
            <a:r>
              <a:rPr lang="kk-KZ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r>
              <a:rPr lang="kk-KZ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96804" y="4392860"/>
            <a:ext cx="3559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k-KZ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Өз-өзіне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сенімділік</a:t>
            </a:r>
            <a:r>
              <a:rPr lang="kk-KZ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r>
              <a:rPr lang="kk-KZ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96804" y="4854525"/>
            <a:ext cx="4073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k-KZ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Трагедия мен </a:t>
            </a:r>
            <a:r>
              <a:rPr lang="ru-RU" sz="2400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махаббат</a:t>
            </a:r>
            <a:r>
              <a:rPr lang="kk-KZ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62151" y="5316190"/>
            <a:ext cx="31874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k-KZ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Тәуелсіздік</a:t>
            </a:r>
            <a:r>
              <a:rPr lang="kk-KZ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» - күрескер Ақбілек</a:t>
            </a:r>
            <a:r>
              <a:rPr lang="kk-KZ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96804" y="2313943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Ақбілек тұлғасының дамуы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" r="4996" b="9119"/>
          <a:stretch/>
        </p:blipFill>
        <p:spPr>
          <a:xfrm>
            <a:off x="4305992" y="902352"/>
            <a:ext cx="7523606" cy="49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9985" y="671119"/>
            <a:ext cx="2093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k-K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№1 сауалнама сараптамасы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46" y="236619"/>
            <a:ext cx="4357008" cy="26001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7" y="2360020"/>
            <a:ext cx="4065589" cy="24090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68" y="4397819"/>
            <a:ext cx="4338796" cy="21972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7672646" y="133683"/>
            <a:ext cx="3505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№2 сауалнама сараптамасы 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45" y="608263"/>
            <a:ext cx="4439645" cy="26402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83" y="3564527"/>
            <a:ext cx="4749611" cy="2512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608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76698" y="311905"/>
            <a:ext cx="27016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1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сауалнама жүргізу сәтттері</a:t>
            </a:r>
            <a:endParaRPr lang="ru-RU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1"/>
          <a:stretch/>
        </p:blipFill>
        <p:spPr>
          <a:xfrm>
            <a:off x="9515643" y="1064028"/>
            <a:ext cx="2373820" cy="9178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7"/>
          <a:stretch/>
        </p:blipFill>
        <p:spPr>
          <a:xfrm>
            <a:off x="9515644" y="3593005"/>
            <a:ext cx="2462692" cy="9715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4"/>
          <a:stretch/>
        </p:blipFill>
        <p:spPr>
          <a:xfrm>
            <a:off x="9515643" y="4824275"/>
            <a:ext cx="2373820" cy="11142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91"/>
          <a:stretch/>
        </p:blipFill>
        <p:spPr>
          <a:xfrm>
            <a:off x="9515643" y="2241559"/>
            <a:ext cx="2462692" cy="10917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2" t="34057" r="20392" b="37752"/>
          <a:stretch/>
        </p:blipFill>
        <p:spPr>
          <a:xfrm>
            <a:off x="511891" y="3425431"/>
            <a:ext cx="2980172" cy="311343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4401"/>
          <a:stretch/>
        </p:blipFill>
        <p:spPr>
          <a:xfrm>
            <a:off x="585275" y="544018"/>
            <a:ext cx="1512917" cy="294356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" b="4346"/>
          <a:stretch/>
        </p:blipFill>
        <p:spPr>
          <a:xfrm>
            <a:off x="2159766" y="494680"/>
            <a:ext cx="1465082" cy="30137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" t="25512" b="19112"/>
          <a:stretch/>
        </p:blipFill>
        <p:spPr>
          <a:xfrm>
            <a:off x="3719460" y="3869523"/>
            <a:ext cx="5360148" cy="2348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3412432" y="3413241"/>
            <a:ext cx="554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Aqparatbot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k-KZ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тың іс-жүзінде жұмыс істеуі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>
            <a:stCxn id="3" idx="1"/>
          </p:cNvCxnSpPr>
          <p:nvPr/>
        </p:nvCxnSpPr>
        <p:spPr>
          <a:xfrm>
            <a:off x="9276698" y="558127"/>
            <a:ext cx="39439" cy="5734608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574" y="822891"/>
            <a:ext cx="3482744" cy="23858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00773" y="388849"/>
            <a:ext cx="326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Aqparat_za_bot</a:t>
            </a:r>
            <a:r>
              <a:rPr lang="kk-KZ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жасау үдерісі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1"/>
          <a:stretch/>
        </p:blipFill>
        <p:spPr>
          <a:xfrm>
            <a:off x="3717624" y="494680"/>
            <a:ext cx="1470348" cy="28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6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65820" y="173192"/>
            <a:ext cx="441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dirty="0" smtClean="0"/>
              <a:t>«</a:t>
            </a:r>
            <a:r>
              <a:rPr lang="en-US" dirty="0" err="1" smtClean="0"/>
              <a:t>Aqparatportal</a:t>
            </a:r>
            <a:r>
              <a:rPr lang="kk-KZ" dirty="0" smtClean="0"/>
              <a:t>» арнайы сайт жасау үдерісі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r="2383"/>
          <a:stretch/>
        </p:blipFill>
        <p:spPr>
          <a:xfrm>
            <a:off x="361278" y="3524596"/>
            <a:ext cx="4900678" cy="2961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2" descr="http://qrcoder.ru/code/?https%3A%2F%2Fsites.google.com%2Fd%2F1Q-ivw2B2TvP1rrP4P7k-pZlBIuwAmITW%2Fp%2F1Fp3Fu6bNHaIHeTeOMIQVjcu2HCs9ytgw%2Fedit&amp;8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682" y="274320"/>
            <a:ext cx="3250276" cy="3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7493" y="811308"/>
            <a:ext cx="2131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Aqparatportal</a:t>
            </a:r>
            <a:r>
              <a:rPr lang="kk-KZ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арнайы сайты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2746" r="6912"/>
          <a:stretch/>
        </p:blipFill>
        <p:spPr>
          <a:xfrm>
            <a:off x="427493" y="2210342"/>
            <a:ext cx="2601884" cy="786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9" name="Прямая со стрелкой 8"/>
          <p:cNvCxnSpPr>
            <a:stCxn id="7" idx="2"/>
          </p:cNvCxnSpPr>
          <p:nvPr/>
        </p:nvCxnSpPr>
        <p:spPr>
          <a:xfrm flipH="1">
            <a:off x="1008813" y="2996738"/>
            <a:ext cx="719622" cy="955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0"/>
          <a:stretch/>
        </p:blipFill>
        <p:spPr>
          <a:xfrm>
            <a:off x="9739467" y="3835335"/>
            <a:ext cx="2159056" cy="2621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6" t="42424" r="2364" b="485"/>
          <a:stretch/>
        </p:blipFill>
        <p:spPr>
          <a:xfrm>
            <a:off x="5377297" y="3818716"/>
            <a:ext cx="4246829" cy="2637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578" y="701854"/>
            <a:ext cx="4894800" cy="27728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303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8775</TotalTime>
  <Words>256</Words>
  <Application>Microsoft Office PowerPoint</Application>
  <PresentationFormat>Широкоэкранный</PresentationFormat>
  <Paragraphs>24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61</cp:revision>
  <cp:lastPrinted>2025-02-07T10:14:38Z</cp:lastPrinted>
  <dcterms:created xsi:type="dcterms:W3CDTF">2024-10-18T11:39:19Z</dcterms:created>
  <dcterms:modified xsi:type="dcterms:W3CDTF">2025-02-14T03:04:37Z</dcterms:modified>
</cp:coreProperties>
</file>